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x="16256000" cy="9144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    
    <Relationship Id="rId56" Target="slides/slide51.xml" Type="http://schemas.openxmlformats.org/officeDocument/2006/relationships/slide"/>
  
    
    <Relationship Id="rId57" Target="slides/slide52.xml" Type="http://schemas.openxmlformats.org/officeDocument/2006/relationships/slide"/>
  
    
    <Relationship Id="rId58" Target="slides/slide53.xml" Type="http://schemas.openxmlformats.org/officeDocument/2006/relationships/slide"/>
  
    
    <Relationship Id="rId59" Target="slides/slide54.xml" Type="http://schemas.openxmlformats.org/officeDocument/2006/relationships/slide"/>
  
    
    <Relationship Id="rId60" Target="slides/slide55.xml" Type="http://schemas.openxmlformats.org/officeDocument/2006/relationships/slide"/>
  
    
    <Relationship Id="rId61" Target="slides/slide56.xml" Type="http://schemas.openxmlformats.org/officeDocument/2006/relationships/slide"/>
  
    
    <Relationship Id="rId62" Target="slides/slide57.xml" Type="http://schemas.openxmlformats.org/officeDocument/2006/relationships/slide"/>
  
    
    <Relationship Id="rId63" Target="slides/slide58.xml" Type="http://schemas.openxmlformats.org/officeDocument/2006/relationships/slide"/>
  
    
    <Relationship Id="rId64" Target="slides/slide59.xml" Type="http://schemas.openxmlformats.org/officeDocument/2006/relationships/slide"/>
  
    
    <Relationship Id="rId65" Target="slides/slide60.xml" Type="http://schemas.openxmlformats.org/officeDocument/2006/relationships/slide"/>
  
    
    <Relationship Id="rId66" Target="slides/slide61.xml" Type="http://schemas.openxmlformats.org/officeDocument/2006/relationships/slide"/>
  
    
    <Relationship Id="rId67" Target="slides/slide62.xml" Type="http://schemas.openxmlformats.org/officeDocument/2006/relationships/slide"/>
  
    
    <Relationship Id="rId68" Target="slides/slide63.xml" Type="http://schemas.openxmlformats.org/officeDocument/2006/relationships/slide"/>
  
    
    <Relationship Id="rId69" Target="slides/slide64.xml" Type="http://schemas.openxmlformats.org/officeDocument/2006/relationships/slide"/>
  
    
    <Relationship Id="rId70" Target="slides/slide65.xml" Type="http://schemas.openxmlformats.org/officeDocument/2006/relationships/slide"/>
  
    
    <Relationship Id="rId71" Target="slides/slide66.xml" Type="http://schemas.openxmlformats.org/officeDocument/2006/relationships/slide"/>
  
    
    <Relationship Id="rId72" Target="slides/slide67.xml" Type="http://schemas.openxmlformats.org/officeDocument/2006/relationships/slide"/>
  
    
    <Relationship Id="rId73" Target="slides/slide68.xml" Type="http://schemas.openxmlformats.org/officeDocument/2006/relationships/slide"/>
  
    
    <Relationship Id="rId74" Target="slides/slide69.xml" Type="http://schemas.openxmlformats.org/officeDocument/2006/relationships/slide"/>
  
    
    <Relationship Id="rId75" Target="slides/slide70.xml" Type="http://schemas.openxmlformats.org/officeDocument/2006/relationships/slide"/>
  
    
    <Relationship Id="rId76" Target="slides/slide71.xml" Type="http://schemas.openxmlformats.org/officeDocument/2006/relationships/slide"/>
  
    
    <Relationship Id="rId77" Target="slides/slide72.xml" Type="http://schemas.openxmlformats.org/officeDocument/2006/relationships/slide"/>
  
    
    <Relationship Id="rId78" Target="slides/slide73.xml" Type="http://schemas.openxmlformats.org/officeDocument/2006/relationships/slide"/>
  
    
    <Relationship Id="rId79" Target="slides/slide74.xml" Type="http://schemas.openxmlformats.org/officeDocument/2006/relationships/slide"/>
  
    
    <Relationship Id="rId80" Target="slides/slide75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1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2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3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4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5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6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7.pn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8.pn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49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05.pn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0.png" Type="http://schemas.openxmlformats.org/officeDocument/2006/relationships/image"/>
</Relationships>
</file>

<file path=ppt/slides/_rels/slide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1.png" Type="http://schemas.openxmlformats.org/officeDocument/2006/relationships/image"/>
</Relationships>
</file>

<file path=ppt/slides/_rels/slide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2.png" Type="http://schemas.openxmlformats.org/officeDocument/2006/relationships/image"/>
</Relationships>
</file>

<file path=ppt/slides/_rels/slide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3.png" Type="http://schemas.openxmlformats.org/officeDocument/2006/relationships/image"/>
</Relationships>
</file>

<file path=ppt/slides/_rels/slide5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4.png" Type="http://schemas.openxmlformats.org/officeDocument/2006/relationships/image"/>
</Relationships>
</file>

<file path=ppt/slides/_rels/slide5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5.png" Type="http://schemas.openxmlformats.org/officeDocument/2006/relationships/image"/>
</Relationships>
</file>

<file path=ppt/slides/_rels/slide5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6.png" Type="http://schemas.openxmlformats.org/officeDocument/2006/relationships/image"/>
</Relationships>
</file>

<file path=ppt/slides/_rels/slide5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7.png" Type="http://schemas.openxmlformats.org/officeDocument/2006/relationships/image"/>
</Relationships>
</file>

<file path=ppt/slides/_rels/slide5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8.png" Type="http://schemas.openxmlformats.org/officeDocument/2006/relationships/image"/>
</Relationships>
</file>

<file path=ppt/slides/_rels/slide5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59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06.png" Type="http://schemas.openxmlformats.org/officeDocument/2006/relationships/image"/>
</Relationships>
</file>

<file path=ppt/slides/_rels/slide6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0.png" Type="http://schemas.openxmlformats.org/officeDocument/2006/relationships/image"/>
</Relationships>
</file>

<file path=ppt/slides/_rels/slide6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1.png" Type="http://schemas.openxmlformats.org/officeDocument/2006/relationships/image"/>
</Relationships>
</file>

<file path=ppt/slides/_rels/slide6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2.png" Type="http://schemas.openxmlformats.org/officeDocument/2006/relationships/image"/>
</Relationships>
</file>

<file path=ppt/slides/_rels/slide6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3.png" Type="http://schemas.openxmlformats.org/officeDocument/2006/relationships/image"/>
</Relationships>
</file>

<file path=ppt/slides/_rels/slide6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4.png" Type="http://schemas.openxmlformats.org/officeDocument/2006/relationships/image"/>
</Relationships>
</file>

<file path=ppt/slides/_rels/slide6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5.png" Type="http://schemas.openxmlformats.org/officeDocument/2006/relationships/image"/>
</Relationships>
</file>

<file path=ppt/slides/_rels/slide6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6.png" Type="http://schemas.openxmlformats.org/officeDocument/2006/relationships/image"/>
</Relationships>
</file>

<file path=ppt/slides/_rels/slide6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7.png" Type="http://schemas.openxmlformats.org/officeDocument/2006/relationships/image"/>
</Relationships>
</file>

<file path=ppt/slides/_rels/slide6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8.png" Type="http://schemas.openxmlformats.org/officeDocument/2006/relationships/image"/>
</Relationships>
</file>

<file path=ppt/slides/_rels/slide6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69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07.png" Type="http://schemas.openxmlformats.org/officeDocument/2006/relationships/image"/>
</Relationships>
</file>

<file path=ppt/slides/_rels/slide7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70.png" Type="http://schemas.openxmlformats.org/officeDocument/2006/relationships/image"/>
</Relationships>
</file>

<file path=ppt/slides/_rels/slide7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71.png" Type="http://schemas.openxmlformats.org/officeDocument/2006/relationships/image"/>
</Relationships>
</file>

<file path=ppt/slides/_rels/slide7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72.png" Type="http://schemas.openxmlformats.org/officeDocument/2006/relationships/image"/>
</Relationships>
</file>

<file path=ppt/slides/_rels/slide7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73.png" Type="http://schemas.openxmlformats.org/officeDocument/2006/relationships/image"/>
</Relationships>
</file>

<file path=ppt/slides/_rels/slide7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74.png" Type="http://schemas.openxmlformats.org/officeDocument/2006/relationships/image"/>
</Relationships>
</file>

<file path=ppt/slides/_rels/slide7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75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the-ethics-of-imagery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